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7EB804-AC30-4C5D-A4F0-618089D60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64344B-E068-40A4-BF6E-2E6A2EA94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ABE382-1122-4032-8554-735F680CE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CBE624-C4ED-4593-8A82-2402276FF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456761-27CB-4867-A589-20FE266A7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029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5F9D67-03C7-4922-8C51-938C9E4AD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A492C6-DD53-4135-A8A7-20F99CC3D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6A8B30-19BD-4685-B862-05C15827A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A4155C-ED12-4C0B-AA59-12D0172A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6A5756-07BB-45D9-AB4D-12BC8696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49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E50889D-DFCD-4896-9672-CB61011E88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7EA4C3-E51B-4D8D-A73C-A02595BB4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7013FC-2C9C-4059-84B9-1C1777C7F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1B2463-54F6-4697-898F-7953CD8A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207DDC-A282-49C8-9F2C-976D70FD2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88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98673-6BAF-4498-B915-E5803D9D4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F3D87A-B234-407A-B9BD-4F7724D74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8C631A-2785-4202-A25E-DBCF83DA9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FDF5DC-3F24-485F-9280-EFE20FB4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796CC8-44F7-4CBD-85BF-7445072ED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46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4F77E0-4A5D-4F9F-88A4-97BA67E50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9BB3BC-8D91-4803-8C3E-D96C99338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2E5737-DAAB-41D6-9D3B-D20D8A4CB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665773-250D-4034-ABB2-149EC45E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88969F-FD36-4977-AA88-5955FFFE9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72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F3FC89-2C71-405F-9C43-3A7D2F97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C44D8E-9CC4-4A31-BD1F-4BDDC9FB96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B8BD9F-B581-4986-9D9A-6C0B90703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80C545-B0B3-449E-8FFE-9ACB5E146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F42682-8993-4EC9-BD39-6B0EE8E68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01CAB8-3D53-4409-A014-5CE407782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29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5E4EC-72B4-4CB3-BBC5-6DD7DEE13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49BD71-6119-4638-9957-4D7BD099B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FC258D-532E-4AEC-BAC4-C9779D8E0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EC2E6E1-181B-4533-8726-F9696EE9D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2A86418-1407-4515-8EB6-A3F7588C01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3F3AE8C-0614-419E-B373-650B5E33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5D987CD-E719-4158-AC36-DC0E9270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C0D4BC3-A294-4FEC-AE61-F868E93C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45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A869C9-BE84-4661-8E2D-D37DA01D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6EBE493-8A3C-4716-B023-890674D59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AC2F423-C41A-49FF-B446-44C324660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26E86D-F7D6-40F4-B8F4-742D1900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35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692FC2-3CD3-4B04-8567-52BC2AC77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2DFDC5-6B5C-46DC-B5C7-7577AE052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EBF2E4-3083-495D-A868-72608A42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8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28F3C-D75E-437D-BA19-96B40768D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97D591-76AA-4009-94EF-E5B73937F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4772C7-8BBD-4FA7-A915-29CED6FF6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489B12-4583-4E4C-81D9-3887DB730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502BEC-0AB6-4F80-AAE4-5AED6FE51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B2703C-5B2A-4364-B9B3-7FB97790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4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221DDE-91B7-4EAA-A7E0-AA2CA896B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5AE7D86-227A-4309-8B5B-374333848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9A3D2A-7D76-4837-AC85-57DD22AA9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A6BA4D-A59A-4A7A-B37F-6C8DF3BA2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86FC93-CCCB-4EBB-A696-1B8D4C0B7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30CA8E-F950-4442-B111-A1ED884C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3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FC7D9-7FBB-41C4-A8BF-D6705CC23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F9E79B-6D9B-4D9C-BD9D-BAE0CC805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D0D870-77FE-4A30-8073-42A811F2E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A33A9-0BCF-42CC-9864-C4DEF854C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D4BBE1-10C3-4972-BFAB-DBCA7F778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DC632F-B6ED-47C3-B8E2-E0E5F66C0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983E8-49CA-4924-9215-BCCC378DA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4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 descr="Изображение выглядит как внешний, здание, вода, трава&#10;&#10;Автоматически созданное описание">
            <a:extLst>
              <a:ext uri="{FF2B5EF4-FFF2-40B4-BE49-F238E27FC236}">
                <a16:creationId xmlns:a16="http://schemas.microsoft.com/office/drawing/2014/main" id="{87C35175-B802-4CCE-9D0A-862458E112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6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1AAA1-F186-4800-9EAF-E616913DB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6663" y="-1450259"/>
            <a:ext cx="9144000" cy="290051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ТЕСТОВЫЙ </a:t>
            </a:r>
            <a:r>
              <a:rPr lang="en-US" dirty="0">
                <a:solidFill>
                  <a:srgbClr val="FFFFFF"/>
                </a:solidFill>
              </a:rPr>
              <a:t>PPTX </a:t>
            </a:r>
            <a:r>
              <a:rPr lang="ru-RU" dirty="0">
                <a:solidFill>
                  <a:srgbClr val="FFFFFF"/>
                </a:solidFill>
              </a:rPr>
              <a:t>ФАЙЛ</a:t>
            </a:r>
          </a:p>
        </p:txBody>
      </p:sp>
    </p:spTree>
    <p:extLst>
      <p:ext uri="{BB962C8B-B14F-4D97-AF65-F5344CB8AC3E}">
        <p14:creationId xmlns:p14="http://schemas.microsoft.com/office/powerpoint/2010/main" val="2154496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ТЕСТОВЫЙ PPTX ФАЙЛ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ТЕСТОВЫЙ PPTX ФАЙЛ</dc:title>
  <dc:creator>SM</dc:creator>
  <cp:lastModifiedBy>SM</cp:lastModifiedBy>
  <cp:revision>1</cp:revision>
  <dcterms:created xsi:type="dcterms:W3CDTF">2020-05-26T12:09:49Z</dcterms:created>
  <dcterms:modified xsi:type="dcterms:W3CDTF">2020-05-26T12:10:33Z</dcterms:modified>
</cp:coreProperties>
</file>