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  <p:sldId id="259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5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75"/>
    <p:restoredTop sz="96012"/>
  </p:normalViewPr>
  <p:slideViewPr>
    <p:cSldViewPr snapToGrid="0" snapToObjects="1">
      <p:cViewPr varScale="1">
        <p:scale>
          <a:sx n="113" d="100"/>
          <a:sy n="113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468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4682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1708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799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698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412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07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63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542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471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5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B4D5-1221-524F-BCDB-0CF1467A8091}" type="datetimeFigureOut">
              <a:rPr lang="en-RU" smtClean="0"/>
              <a:t>12/10/20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D30C-1582-EE42-AE1C-4C363D8F06F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24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>
            <a:extLst>
              <a:ext uri="{FF2B5EF4-FFF2-40B4-BE49-F238E27FC236}">
                <a16:creationId xmlns:a16="http://schemas.microsoft.com/office/drawing/2014/main" id="{E586E796-7C8D-6C4C-935E-A3945684533B}"/>
              </a:ext>
            </a:extLst>
          </p:cNvPr>
          <p:cNvSpPr/>
          <p:nvPr/>
        </p:nvSpPr>
        <p:spPr>
          <a:xfrm>
            <a:off x="520094" y="3641408"/>
            <a:ext cx="886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" panose="020B0500000000000000" pitchFamily="34" charset="77"/>
                <a:cs typeface="Lato Medium"/>
              </a:rPr>
              <a:t>INFRASTRUCTURE AND TOOLS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" panose="020B0500000000000000" pitchFamily="34" charset="77"/>
                <a:cs typeface="Lato Medium"/>
              </a:rPr>
              <a:t>FOR FOREIGN INVESTMENTS IN INDUSTRIAL SECTOR</a:t>
            </a:r>
          </a:p>
          <a:p>
            <a:pPr algn="ctr"/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DIN Alternate" panose="020B0500000000000000" pitchFamily="34" charset="77"/>
                <a:ea typeface="Lato Regular"/>
                <a:cs typeface="Lato Regular"/>
                <a:sym typeface="Lato Regular"/>
              </a:rPr>
              <a:t>Go-To-Market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Alternate" panose="020B0500000000000000" pitchFamily="34" charset="77"/>
                <a:ea typeface="Lato Regular"/>
                <a:cs typeface="Lato Regular"/>
                <a:sym typeface="Lato Regular"/>
              </a:rPr>
              <a:t>strategy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DIN Alternate" panose="020B0500000000000000" pitchFamily="34" charset="77"/>
                <a:ea typeface="Lato Regular"/>
                <a:cs typeface="Lato Regular"/>
                <a:sym typeface="Lato Regular"/>
              </a:rPr>
              <a:t> in Russia Step-by-Step 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386AF27A-6249-C245-B0AE-70EFDD8E92DB}"/>
              </a:ext>
            </a:extLst>
          </p:cNvPr>
          <p:cNvSpPr/>
          <p:nvPr/>
        </p:nvSpPr>
        <p:spPr>
          <a:xfrm>
            <a:off x="6210773" y="5224701"/>
            <a:ext cx="32058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404040"/>
                </a:solidFill>
                <a:latin typeface="DIN Alternate" panose="020B0500000000000000" pitchFamily="34" charset="77"/>
                <a:cs typeface="Lato Medium"/>
              </a:rPr>
              <a:t>Denis ZHURAVKIY</a:t>
            </a:r>
          </a:p>
          <a:p>
            <a:pPr algn="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/>
                <a:cs typeface="Lato Medium"/>
              </a:rPr>
              <a:t> </a:t>
            </a:r>
          </a:p>
          <a:p>
            <a:pPr algn="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DIN Alternate" panose="020B0500000000000000" pitchFamily="34" charset="77"/>
                <a:cs typeface="Lato Medium"/>
              </a:rPr>
              <a:t>2020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IN Alternate" panose="020B0500000000000000" pitchFamily="34" charset="77"/>
              <a:cs typeface="Lato Medium"/>
            </a:endParaRPr>
          </a:p>
        </p:txBody>
      </p:sp>
      <p:pic>
        <p:nvPicPr>
          <p:cNvPr id="4" name="Изображение 6">
            <a:extLst>
              <a:ext uri="{FF2B5EF4-FFF2-40B4-BE49-F238E27FC236}">
                <a16:creationId xmlns:a16="http://schemas.microsoft.com/office/drawing/2014/main" id="{1C49A5B2-1DC9-974A-92E6-781F2616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94"/>
          <a:stretch/>
        </p:blipFill>
        <p:spPr>
          <a:xfrm>
            <a:off x="1257072" y="0"/>
            <a:ext cx="7391856" cy="3443110"/>
          </a:xfrm>
          <a:prstGeom prst="rect">
            <a:avLst/>
          </a:prstGeom>
        </p:spPr>
      </p:pic>
      <p:pic>
        <p:nvPicPr>
          <p:cNvPr id="5" name="Picture 2" descr="http://www.indparks.ru/upload/medialibrary/c15/AIP%20logo%20en.png">
            <a:extLst>
              <a:ext uri="{FF2B5EF4-FFF2-40B4-BE49-F238E27FC236}">
                <a16:creationId xmlns:a16="http://schemas.microsoft.com/office/drawing/2014/main" id="{28D7E217-5356-E647-B9B1-77B32BC4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90" y="5901809"/>
            <a:ext cx="1645419" cy="729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90A322-7F34-CB4A-80BC-FF5D0D1A434B}"/>
              </a:ext>
            </a:extLst>
          </p:cNvPr>
          <p:cNvSpPr txBox="1"/>
          <p:nvPr/>
        </p:nvSpPr>
        <p:spPr>
          <a:xfrm>
            <a:off x="838200" y="49498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U" sz="2800" dirty="0">
                <a:solidFill>
                  <a:schemeClr val="accent5">
                    <a:lumMod val="75000"/>
                  </a:schemeClr>
                </a:solidFill>
                <a:latin typeface="DIN Alternate" panose="020B0500000000000000" pitchFamily="34" charset="77"/>
              </a:rPr>
              <a:t>HOW TO BUILD A PLANT IN RUSSIA?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C6735-5FB2-5C45-BBD0-97B993F3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817857"/>
            <a:ext cx="9906000" cy="43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95487-1B39-7A49-9D01-D2092F30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92E15-FFD2-6144-AED1-A7A4C900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41"/>
            <a:ext cx="9906000" cy="7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EAF00-F0A8-1746-9310-05AC140D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DFBE-4F7F-6B46-9A6F-57D75EF3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82" y="-1"/>
            <a:ext cx="9969482" cy="70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E06FA-25EB-C545-8040-B883AD82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B3551-C8DA-8042-8D6E-6F1C7DCB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D422C-D7DD-3E40-A708-80E7126D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412DF-276F-5149-8C7A-6DAF2586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975BA-4332-F544-8037-88DB5FD3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4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E9151-84BB-B94C-A16A-C81D6334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4644"/>
            <a:ext cx="8678779" cy="4828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EA8259-8AAC-D549-AD46-10CE862FB197}"/>
              </a:ext>
            </a:extLst>
          </p:cNvPr>
          <p:cNvSpPr txBox="1"/>
          <p:nvPr/>
        </p:nvSpPr>
        <p:spPr>
          <a:xfrm>
            <a:off x="838200" y="49498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U" sz="2800" dirty="0">
                <a:solidFill>
                  <a:schemeClr val="accent5">
                    <a:lumMod val="75000"/>
                  </a:schemeClr>
                </a:solidFill>
                <a:latin typeface="DIN Alternate" panose="020B0500000000000000" pitchFamily="34" charset="77"/>
              </a:rPr>
              <a:t>HOW TO CHOOSE AN INDUSTRIAL SITE IN RUSSIA?</a:t>
            </a:r>
          </a:p>
        </p:txBody>
      </p:sp>
    </p:spTree>
    <p:extLst>
      <p:ext uri="{BB962C8B-B14F-4D97-AF65-F5344CB8AC3E}">
        <p14:creationId xmlns:p14="http://schemas.microsoft.com/office/powerpoint/2010/main" val="272949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1327</TotalTime>
  <Words>35</Words>
  <Application>Microsoft Macintosh PowerPoint</Application>
  <PresentationFormat>Лист A4 (210x297 мм)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DIN Alternate</vt:lpstr>
      <vt:lpstr>Lato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Денис Журавский</dc:creator>
  <cp:lastModifiedBy>Microsoft Office User</cp:lastModifiedBy>
  <cp:revision>6</cp:revision>
  <dcterms:created xsi:type="dcterms:W3CDTF">2020-09-22T15:29:01Z</dcterms:created>
  <dcterms:modified xsi:type="dcterms:W3CDTF">2020-12-10T06:55:59Z</dcterms:modified>
</cp:coreProperties>
</file>